
<file path=[Content_Types].xml><?xml version="1.0" encoding="utf-8"?>
<Types xmlns="http://schemas.openxmlformats.org/package/2006/content-types">
  <Default Extension="rels" ContentType="application/vnd.openxmlformats-package.relationships+xml"/>
  <Default Extension="jpeg" ContentType="image/jpeg"/>
  <Default Extension="png" ContentType="image/png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&#65279;<?xml version="1.0" encoding="utf-8" standalone="yes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officeDocument/2006/relationships/extended-properties" Target="docProps/app.xml" /><Relationship Id="rId4" Type="http://schemas.openxmlformats.org/package/2006/relationships/metadata/thumbnail" Target="docProps/thumbnail.jpeg" /></Relationships>
</file>

<file path=ppt/presentation.xml><?xml version="1.0" encoding="utf-8"?>
<!--Generated by Aspose.Slides for .NET 18.12-->
<p:presentation xmlns:r="http://schemas.openxmlformats.org/officeDocument/2006/relationships" xmlns:a="http://schemas.openxmlformats.org/drawingml/2006/main" xmlns:p="http://schemas.openxmlformats.org/presentationml/2006/main" saveSubsetFonts="1">
  <p:sldMasterIdLst>
    <p:sldMasterId id="2147483648" r:id="rId1"/>
    <p:sldMasterId id="2147483666" r:id="rId2"/>
    <p:sldMasterId id="2147483672" r:id="rId3"/>
  </p:sldMasterIdLst>
  <p:notesMasterIdLst>
    <p:notesMasterId r:id="rId4"/>
  </p:notesMasterIdLst>
  <p:sldIdLst>
    <p:sldId id="259" r:id="rId5"/>
    <p:sldId id="262" r:id="rId6"/>
    <p:sldId id="265" r:id="rId7"/>
    <p:sldId id="268" r:id="rId8"/>
    <p:sldId id="271" r:id="rId9"/>
    <p:sldId id="274" r:id="rId10"/>
    <p:sldId id="277" r:id="rId11"/>
    <p:sldId id="280" r:id="rId12"/>
    <p:sldId id="283" r:id="rId13"/>
    <p:sldId id="286" r:id="rId14"/>
    <p:sldId id="289" r:id="rId15"/>
    <p:sldId id="292" r:id="rId16"/>
    <p:sldId id="295" r:id="rId17"/>
    <p:sldId id="298" r:id="rId18"/>
    <p:sldId id="301" r:id="rId19"/>
    <p:sldId id="304" r:id="rId20"/>
    <p:sldId id="307" r:id="rId21"/>
    <p:sldId id="310" r:id="rId22"/>
    <p:sldId id="313" r:id="rId23"/>
    <p:sldId id="316" r:id="rId24"/>
    <p:sldId id="319" r:id="rId25"/>
  </p:sldIdLst>
  <p:sldSz cx="9144000" cy="6858000" type="screen4x3"/>
  <p:notesSz cx="6858000" cy="9144000"/>
  <p:custDataLst>
    <p:tags r:id="rId26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/>
</p:presentationPr>
</file>

<file path=ppt/tableStyles.xml><?xml version="1.0" encoding="utf-8"?>
<a:tblStyleLst xmlns:r="http://schemas.openxmlformats.org/officeDocument/2006/relationships"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vertBarState="maximized" horzBarState="maximized">
    <p:restoredLeft sz="0"/>
    <p:restoredTop sz="0"/>
  </p:normalViewPr>
  <p:slideViewPr>
    <p:cSldViewPr>
      <p:cViewPr>
        <p:scale>
          <a:sx n="73" d="100"/>
          <a:sy n="73" d="100"/>
        </p:scale>
        <p:origin x="0" y="0"/>
      </p:cViewPr>
    </p:cSldViewPr>
  </p:slideViewPr>
  <p:notesViewPr>
    <p:cSldViewPr>
      <p:cViewPr>
        <p:scale>
          <a:sx n="1" d="100"/>
          <a:sy n="1" d="100"/>
        </p:scale>
        <p:origin x="0" y="0"/>
      </p:cViewPr>
    </p:cSldViewPr>
  </p:notesViewPr>
</p:viewPr>
</file>

<file path=ppt/_rels/presentation.xml.rels>&#65279;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 /><Relationship Id="rId10" Type="http://schemas.openxmlformats.org/officeDocument/2006/relationships/slide" Target="slides/slide6.xml" /><Relationship Id="rId11" Type="http://schemas.openxmlformats.org/officeDocument/2006/relationships/slide" Target="slides/slide7.xml" /><Relationship Id="rId12" Type="http://schemas.openxmlformats.org/officeDocument/2006/relationships/slide" Target="slides/slide8.xml" /><Relationship Id="rId13" Type="http://schemas.openxmlformats.org/officeDocument/2006/relationships/slide" Target="slides/slide9.xml" /><Relationship Id="rId14" Type="http://schemas.openxmlformats.org/officeDocument/2006/relationships/slide" Target="slides/slide10.xml" /><Relationship Id="rId15" Type="http://schemas.openxmlformats.org/officeDocument/2006/relationships/slide" Target="slides/slide11.xml" /><Relationship Id="rId16" Type="http://schemas.openxmlformats.org/officeDocument/2006/relationships/slide" Target="slides/slide12.xml" /><Relationship Id="rId17" Type="http://schemas.openxmlformats.org/officeDocument/2006/relationships/slide" Target="slides/slide13.xml" /><Relationship Id="rId18" Type="http://schemas.openxmlformats.org/officeDocument/2006/relationships/slide" Target="slides/slide14.xml" /><Relationship Id="rId19" Type="http://schemas.openxmlformats.org/officeDocument/2006/relationships/slide" Target="slides/slide15.xml" /><Relationship Id="rId2" Type="http://schemas.openxmlformats.org/officeDocument/2006/relationships/slideMaster" Target="slideMasters/slideMaster2.xml" /><Relationship Id="rId20" Type="http://schemas.openxmlformats.org/officeDocument/2006/relationships/slide" Target="slides/slide16.xml" /><Relationship Id="rId21" Type="http://schemas.openxmlformats.org/officeDocument/2006/relationships/slide" Target="slides/slide17.xml" /><Relationship Id="rId22" Type="http://schemas.openxmlformats.org/officeDocument/2006/relationships/slide" Target="slides/slide18.xml" /><Relationship Id="rId23" Type="http://schemas.openxmlformats.org/officeDocument/2006/relationships/slide" Target="slides/slide19.xml" /><Relationship Id="rId24" Type="http://schemas.openxmlformats.org/officeDocument/2006/relationships/slide" Target="slides/slide20.xml" /><Relationship Id="rId25" Type="http://schemas.openxmlformats.org/officeDocument/2006/relationships/slide" Target="slides/slide21.xml" /><Relationship Id="rId26" Type="http://schemas.openxmlformats.org/officeDocument/2006/relationships/tags" Target="tags/tag1.xml" /><Relationship Id="rId27" Type="http://schemas.openxmlformats.org/officeDocument/2006/relationships/presProps" Target="presProps.xml" /><Relationship Id="rId28" Type="http://schemas.openxmlformats.org/officeDocument/2006/relationships/viewProps" Target="viewProps.xml" /><Relationship Id="rId29" Type="http://schemas.openxmlformats.org/officeDocument/2006/relationships/theme" Target="theme/theme1.xml" /><Relationship Id="rId3" Type="http://schemas.openxmlformats.org/officeDocument/2006/relationships/slideMaster" Target="slideMasters/slideMaster3.xml" /><Relationship Id="rId30" Type="http://schemas.openxmlformats.org/officeDocument/2006/relationships/tableStyles" Target="tableStyles.xml" /><Relationship Id="rId4" Type="http://schemas.openxmlformats.org/officeDocument/2006/relationships/notesMaster" Target="notesMasters/notesMaster1.xml" /><Relationship Id="rId5" Type="http://schemas.openxmlformats.org/officeDocument/2006/relationships/slide" Target="slides/slide1.xml" /><Relationship Id="rId6" Type="http://schemas.openxmlformats.org/officeDocument/2006/relationships/slide" Target="slides/slide2.xml" /><Relationship Id="rId7" Type="http://schemas.openxmlformats.org/officeDocument/2006/relationships/slide" Target="slides/slide3.xml" /><Relationship Id="rId8" Type="http://schemas.openxmlformats.org/officeDocument/2006/relationships/slide" Target="slides/slide4.xml" /><Relationship Id="rId9" Type="http://schemas.openxmlformats.org/officeDocument/2006/relationships/slide" Target="slides/slide5.xml" 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&#65279;<?xml version="1.0" encoding="utf-8" standalone="yes"?><Relationships xmlns="http://schemas.openxmlformats.org/package/2006/relationships"><Relationship Id="rId1" Type="http://schemas.openxmlformats.org/officeDocument/2006/relationships/theme" Target="../theme/theme4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</p:spTree>
    <p:extLst>
      <p:ext uri="{BB962C8B-B14F-4D97-AF65-F5344CB8AC3E}">
        <p14:creationId xmlns:p14="http://schemas.microsoft.com/office/powerpoint/2010/main" val="42326648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1.xml" /><Relationship Id="rId2" Type="http://schemas.openxmlformats.org/officeDocument/2006/relationships/notesMaster" Target="../notesMasters/notesMaster1.xml" /></Relationships>
</file>

<file path=ppt/notesSlides/_rels/notesSlide10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10.xml" /><Relationship Id="rId2" Type="http://schemas.openxmlformats.org/officeDocument/2006/relationships/notesMaster" Target="../notesMasters/notesMaster1.xml" /></Relationships>
</file>

<file path=ppt/notesSlides/_rels/notesSlide11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11.xml" /><Relationship Id="rId2" Type="http://schemas.openxmlformats.org/officeDocument/2006/relationships/notesMaster" Target="../notesMasters/notesMaster1.xml" /></Relationships>
</file>

<file path=ppt/notesSlides/_rels/notesSlide12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12.xml" /><Relationship Id="rId2" Type="http://schemas.openxmlformats.org/officeDocument/2006/relationships/notesMaster" Target="../notesMasters/notesMaster1.xml" /></Relationships>
</file>

<file path=ppt/notesSlides/_rels/notesSlide13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13.xml" /><Relationship Id="rId2" Type="http://schemas.openxmlformats.org/officeDocument/2006/relationships/notesMaster" Target="../notesMasters/notesMaster1.xml" /></Relationships>
</file>

<file path=ppt/notesSlides/_rels/notesSlide14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14.xml" /><Relationship Id="rId2" Type="http://schemas.openxmlformats.org/officeDocument/2006/relationships/notesMaster" Target="../notesMasters/notesMaster1.xml" /></Relationships>
</file>

<file path=ppt/notesSlides/_rels/notesSlide15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15.xml" /><Relationship Id="rId2" Type="http://schemas.openxmlformats.org/officeDocument/2006/relationships/notesMaster" Target="../notesMasters/notesMaster1.xml" /></Relationships>
</file>

<file path=ppt/notesSlides/_rels/notesSlide16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16.xml" /><Relationship Id="rId2" Type="http://schemas.openxmlformats.org/officeDocument/2006/relationships/notesMaster" Target="../notesMasters/notesMaster1.xml" /></Relationships>
</file>

<file path=ppt/notesSlides/_rels/notesSlide17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17.xml" /><Relationship Id="rId2" Type="http://schemas.openxmlformats.org/officeDocument/2006/relationships/notesMaster" Target="../notesMasters/notesMaster1.xml" /></Relationships>
</file>

<file path=ppt/notesSlides/_rels/notesSlide18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18.xml" /><Relationship Id="rId2" Type="http://schemas.openxmlformats.org/officeDocument/2006/relationships/notesMaster" Target="../notesMasters/notesMaster1.xml" /></Relationships>
</file>

<file path=ppt/notesSlides/_rels/notesSlide19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19.xml" /><Relationship Id="rId2" Type="http://schemas.openxmlformats.org/officeDocument/2006/relationships/notesMaster" Target="../notesMasters/notesMaster1.xml" /></Relationships>
</file>

<file path=ppt/notesSlides/_rels/notesSlide2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2.xml" /><Relationship Id="rId2" Type="http://schemas.openxmlformats.org/officeDocument/2006/relationships/notesMaster" Target="../notesMasters/notesMaster1.xml" /></Relationships>
</file>

<file path=ppt/notesSlides/_rels/notesSlide20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20.xml" /><Relationship Id="rId2" Type="http://schemas.openxmlformats.org/officeDocument/2006/relationships/notesMaster" Target="../notesMasters/notesMaster1.xml" /></Relationships>
</file>

<file path=ppt/notesSlides/_rels/notesSlide21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21.xml" /><Relationship Id="rId2" Type="http://schemas.openxmlformats.org/officeDocument/2006/relationships/notesMaster" Target="../notesMasters/notesMaster1.xml" /></Relationships>
</file>

<file path=ppt/notesSlides/_rels/notesSlide3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3.xml" /><Relationship Id="rId2" Type="http://schemas.openxmlformats.org/officeDocument/2006/relationships/notesMaster" Target="../notesMasters/notesMaster1.xml" /></Relationships>
</file>

<file path=ppt/notesSlides/_rels/notesSlide4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4.xml" /><Relationship Id="rId2" Type="http://schemas.openxmlformats.org/officeDocument/2006/relationships/notesMaster" Target="../notesMasters/notesMaster1.xml" /></Relationships>
</file>

<file path=ppt/notesSlides/_rels/notesSlide5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5.xml" /><Relationship Id="rId2" Type="http://schemas.openxmlformats.org/officeDocument/2006/relationships/notesMaster" Target="../notesMasters/notesMaster1.xml" /></Relationships>
</file>

<file path=ppt/notesSlides/_rels/notesSlide6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6.xml" /><Relationship Id="rId2" Type="http://schemas.openxmlformats.org/officeDocument/2006/relationships/notesMaster" Target="../notesMasters/notesMaster1.xml" /></Relationships>
</file>

<file path=ppt/notesSlides/_rels/notesSlide7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7.xml" /><Relationship Id="rId2" Type="http://schemas.openxmlformats.org/officeDocument/2006/relationships/notesMaster" Target="../notesMasters/notesMaster1.xml" /></Relationships>
</file>

<file path=ppt/notesSlides/_rels/notesSlide8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8.xml" /><Relationship Id="rId2" Type="http://schemas.openxmlformats.org/officeDocument/2006/relationships/notesMaster" Target="../notesMasters/notesMaster1.xml" /></Relationships>
</file>

<file path=ppt/notesSlides/_rels/notesSlide9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9.xml" /><Relationship Id="rId2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>
          <a:xfrm flipH="1">
            <a:off x="0" y="195477"/>
            <a:ext cx="0" cy="0"/>
          </a:xfrm>
        </p:spPr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>
          <a:xfrm flipH="1">
            <a:off x="0" y="195477"/>
            <a:ext cx="0" cy="0"/>
          </a:xfrm>
        </p:spPr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>
          <a:xfrm flipH="1">
            <a:off x="0" y="195477"/>
            <a:ext cx="0" cy="0"/>
          </a:xfrm>
        </p:spPr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>
          <a:xfrm flipH="1">
            <a:off x="0" y="195477"/>
            <a:ext cx="0" cy="0"/>
          </a:xfrm>
        </p:spPr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>
          <a:xfrm flipH="1">
            <a:off x="0" y="195477"/>
            <a:ext cx="0" cy="0"/>
          </a:xfrm>
        </p:spPr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>
          <a:xfrm flipH="1">
            <a:off x="0" y="195477"/>
            <a:ext cx="0" cy="0"/>
          </a:xfrm>
        </p:spPr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>
          <a:xfrm flipH="1">
            <a:off x="0" y="195477"/>
            <a:ext cx="0" cy="0"/>
          </a:xfrm>
        </p:spPr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>
          <a:xfrm flipH="1">
            <a:off x="0" y="195477"/>
            <a:ext cx="0" cy="0"/>
          </a:xfrm>
        </p:spPr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>
          <a:xfrm flipH="1">
            <a:off x="0" y="195477"/>
            <a:ext cx="0" cy="0"/>
          </a:xfrm>
        </p:spPr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>
          <a:xfrm flipH="1">
            <a:off x="0" y="195477"/>
            <a:ext cx="0" cy="0"/>
          </a:xfrm>
        </p:spPr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>
          <a:xfrm flipH="1">
            <a:off x="0" y="195477"/>
            <a:ext cx="0" cy="0"/>
          </a:xfrm>
        </p:spPr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>
          <a:xfrm flipH="1">
            <a:off x="0" y="195477"/>
            <a:ext cx="0" cy="0"/>
          </a:xfrm>
        </p:spPr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>
          <a:xfrm flipH="1">
            <a:off x="0" y="195477"/>
            <a:ext cx="0" cy="0"/>
          </a:xfrm>
        </p:spPr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>
          <a:xfrm flipH="1">
            <a:off x="0" y="195477"/>
            <a:ext cx="0" cy="0"/>
          </a:xfrm>
        </p:spPr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>
          <a:xfrm flipH="1">
            <a:off x="0" y="195477"/>
            <a:ext cx="0" cy="0"/>
          </a:xfrm>
        </p:spPr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>
          <a:xfrm flipH="1">
            <a:off x="0" y="195477"/>
            <a:ext cx="0" cy="0"/>
          </a:xfrm>
        </p:spPr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>
          <a:xfrm flipH="1">
            <a:off x="0" y="195477"/>
            <a:ext cx="0" cy="0"/>
          </a:xfrm>
        </p:spPr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>
          <a:xfrm flipH="1">
            <a:off x="0" y="195477"/>
            <a:ext cx="0" cy="0"/>
          </a:xfrm>
        </p:spPr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>
          <a:xfrm flipH="1">
            <a:off x="0" y="195477"/>
            <a:ext cx="0" cy="0"/>
          </a:xfrm>
        </p:spPr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>
          <a:xfrm flipH="1">
            <a:off x="0" y="195477"/>
            <a:ext cx="0" cy="0"/>
          </a:xfrm>
        </p:spPr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>
          <a:xfrm flipH="1">
            <a:off x="0" y="195477"/>
            <a:ext cx="0" cy="0"/>
          </a:xfrm>
        </p:spPr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slideLayouts/_rels/slideLayout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2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3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4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5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6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7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3.xml" /></Relationships>
</file>

<file path=ppt/slideLayouts/_rels/slideLayout18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3.xml" /></Relationships>
</file>

<file path=ppt/slideLayouts/_rels/slideLayout19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3.xml" /></Relationships>
</file>

<file path=ppt/slideLayouts/_rels/slideLayout2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0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3.xml" /></Relationships>
</file>

<file path=ppt/slideLayouts/_rels/slideLayout2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3.xml" /></Relationships>
</file>

<file path=ppt/slideLayouts/_rels/slideLayout3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B501155-EF85-4C6C-81EE-F6F62E0B96AB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10.xml><?xml version="1.0" encoding="utf-8"?>
<p:sldLayout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CE3616C-552D-451A-B1C4-AEF20D6A6F84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11.xml><?xml version="1.0" encoding="utf-8"?>
<p:sldLayout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/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4D63072-421B-4E0A-A215-B01DFF62261A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12.xml><?xml version="1.0" encoding="utf-8"?>
<p:sldLayout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2125980"/>
            <a:ext cx="7780172" cy="2490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7201" cy="2490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6032" y="6377939"/>
            <a:ext cx="2931933" cy="249002"/>
          </a:xfr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6377939"/>
            <a:ext cx="2107329" cy="249002"/>
          </a:xfr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5/9/2020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79471" y="6377939"/>
            <a:ext cx="2107330" cy="249002"/>
          </a:xfr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0</a:t>
            </a:fld>
            <a:endParaRPr/>
          </a:p>
        </p:txBody>
      </p:sp>
    </p:spTree>
  </p:cSld>
  <p:clrMapOvr>
    <a:masterClrMapping/>
  </p:clrMapOvr>
  <p:transition/>
  <p:timing/>
</p:sldLayout>
</file>

<file path=ppt/slideLayouts/slideLayout13.xml><?xml version="1.0" encoding="utf-8"?>
<p:sldLayout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57200" y="274319"/>
            <a:ext cx="8237829" cy="249002"/>
          </a:xfrm>
        </p:spPr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57200" y="1577340"/>
            <a:ext cx="8237829" cy="249002"/>
          </a:xfrm>
        </p:spPr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6032" y="6377939"/>
            <a:ext cx="2931933" cy="249002"/>
          </a:xfr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6377939"/>
            <a:ext cx="2107329" cy="249002"/>
          </a:xfr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5/9/2020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79471" y="6377939"/>
            <a:ext cx="2107330" cy="249002"/>
          </a:xfr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0</a:t>
            </a:fld>
            <a:endParaRPr/>
          </a:p>
        </p:txBody>
      </p:sp>
    </p:spTree>
  </p:cSld>
  <p:clrMapOvr>
    <a:masterClrMapping/>
  </p:clrMapOvr>
  <p:transition/>
  <p:timing/>
</p:sldLayout>
</file>

<file path=ppt/slideLayouts/slideLayout14.xml><?xml version="1.0" encoding="utf-8"?>
<p:sldLayout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57200" y="274319"/>
            <a:ext cx="8237829" cy="249002"/>
          </a:xfrm>
        </p:spPr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3981619" cy="2490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59" y="1577340"/>
            <a:ext cx="3981617" cy="2490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>
          <a:xfrm>
            <a:off x="3106032" y="6377939"/>
            <a:ext cx="2931933" cy="249002"/>
          </a:xfr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>
          <a:xfrm>
            <a:off x="457200" y="6377939"/>
            <a:ext cx="2107329" cy="249002"/>
          </a:xfr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5/9/2020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>
          <a:xfrm>
            <a:off x="6579471" y="6377939"/>
            <a:ext cx="2107330" cy="249002"/>
          </a:xfr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0</a:t>
            </a:fld>
            <a:endParaRPr/>
          </a:p>
        </p:txBody>
      </p:sp>
    </p:spTree>
  </p:cSld>
  <p:clrMapOvr>
    <a:masterClrMapping/>
  </p:clrMapOvr>
  <p:transition/>
  <p:timing/>
</p:sldLayout>
</file>

<file path=ppt/slideLayouts/slideLayout15.xml><?xml version="1.0" encoding="utf-8"?>
<p:sldLayout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57200" y="274319"/>
            <a:ext cx="8237829" cy="249002"/>
          </a:xfrm>
        </p:spPr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>
          <a:xfrm>
            <a:off x="3106032" y="6377939"/>
            <a:ext cx="2931933" cy="249002"/>
          </a:xfr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>
          <a:xfrm>
            <a:off x="457200" y="6377939"/>
            <a:ext cx="2107329" cy="249002"/>
          </a:xfr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5/9/2020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>
          <a:xfrm>
            <a:off x="6579471" y="6377939"/>
            <a:ext cx="2107330" cy="249002"/>
          </a:xfr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0</a:t>
            </a:fld>
            <a:endParaRPr/>
          </a:p>
        </p:txBody>
      </p:sp>
    </p:spTree>
  </p:cSld>
  <p:clrMapOvr>
    <a:masterClrMapping/>
  </p:clrMapOvr>
  <p:transition/>
  <p:timing/>
</p:sldLayout>
</file>

<file path=ppt/slideLayouts/slideLayout16.xml><?xml version="1.0" encoding="utf-8"?>
<p:sldLayout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>
          <a:xfrm>
            <a:off x="3106032" y="6377939"/>
            <a:ext cx="2931933" cy="249002"/>
          </a:xfr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>
          <a:xfrm>
            <a:off x="457200" y="6377939"/>
            <a:ext cx="2107329" cy="249002"/>
          </a:xfr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5/9/2020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>
          <a:xfrm>
            <a:off x="6579471" y="6377939"/>
            <a:ext cx="2107330" cy="249002"/>
          </a:xfr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0</a:t>
            </a:fld>
            <a:endParaRPr/>
          </a:p>
        </p:txBody>
      </p:sp>
    </p:spTree>
  </p:cSld>
  <p:clrMapOvr>
    <a:masterClrMapping/>
  </p:clrMapOvr>
  <p:transition/>
  <p:timing/>
</p:sldLayout>
</file>

<file path=ppt/slideLayouts/slideLayout17.xml><?xml version="1.0" encoding="utf-8"?>
<p:sldLayout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2125980"/>
            <a:ext cx="7780172" cy="2490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7201" cy="2490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6032" y="6377939"/>
            <a:ext cx="2931933" cy="249002"/>
          </a:xfr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6377939"/>
            <a:ext cx="2107329" cy="249002"/>
          </a:xfr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5/9/2020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79471" y="6377939"/>
            <a:ext cx="2107330" cy="249002"/>
          </a:xfr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0</a:t>
            </a:fld>
            <a:endParaRPr/>
          </a:p>
        </p:txBody>
      </p:sp>
    </p:spTree>
  </p:cSld>
  <p:clrMapOvr>
    <a:masterClrMapping/>
  </p:clrMapOvr>
  <p:transition/>
  <p:timing/>
</p:sldLayout>
</file>

<file path=ppt/slideLayouts/slideLayout18.xml><?xml version="1.0" encoding="utf-8"?>
<p:sldLayout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57200" y="274319"/>
            <a:ext cx="8237829" cy="249002"/>
          </a:xfrm>
        </p:spPr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57200" y="1577340"/>
            <a:ext cx="8237829" cy="249002"/>
          </a:xfrm>
        </p:spPr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6032" y="6377939"/>
            <a:ext cx="2931933" cy="249002"/>
          </a:xfr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6377939"/>
            <a:ext cx="2107329" cy="249002"/>
          </a:xfr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5/9/2020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79471" y="6377939"/>
            <a:ext cx="2107330" cy="249002"/>
          </a:xfr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0</a:t>
            </a:fld>
            <a:endParaRPr/>
          </a:p>
        </p:txBody>
      </p:sp>
    </p:spTree>
  </p:cSld>
  <p:clrMapOvr>
    <a:masterClrMapping/>
  </p:clrMapOvr>
  <p:transition/>
  <p:timing/>
</p:sldLayout>
</file>

<file path=ppt/slideLayouts/slideLayout19.xml><?xml version="1.0" encoding="utf-8"?>
<p:sldLayout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57200" y="274319"/>
            <a:ext cx="8237829" cy="249002"/>
          </a:xfrm>
        </p:spPr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3981619" cy="2490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59" y="1577340"/>
            <a:ext cx="3981617" cy="2490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>
          <a:xfrm>
            <a:off x="3106032" y="6377939"/>
            <a:ext cx="2931933" cy="249002"/>
          </a:xfr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>
          <a:xfrm>
            <a:off x="457200" y="6377939"/>
            <a:ext cx="2107329" cy="249002"/>
          </a:xfr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5/9/2020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>
          <a:xfrm>
            <a:off x="6579471" y="6377939"/>
            <a:ext cx="2107330" cy="249002"/>
          </a:xfr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0</a:t>
            </a:fld>
            <a:endParaRPr/>
          </a:p>
        </p:txBody>
      </p:sp>
    </p:spTree>
  </p:cSld>
  <p:clrMapOvr>
    <a:masterClrMapping/>
  </p:clrMapOvr>
  <p:transition/>
  <p:timing/>
</p:sldLayout>
</file>

<file path=ppt/slideLayouts/slideLayout2.xml><?xml version="1.0" encoding="utf-8"?>
<p:sldLayout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8EBA9611-4B36-4B61-B820-A2C2D1E37616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20.xml><?xml version="1.0" encoding="utf-8"?>
<p:sldLayout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57200" y="274319"/>
            <a:ext cx="8237829" cy="249002"/>
          </a:xfrm>
        </p:spPr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>
          <a:xfrm>
            <a:off x="3106032" y="6377939"/>
            <a:ext cx="2931933" cy="249002"/>
          </a:xfr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>
          <a:xfrm>
            <a:off x="457200" y="6377939"/>
            <a:ext cx="2107329" cy="249002"/>
          </a:xfr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5/9/2020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>
          <a:xfrm>
            <a:off x="6579471" y="6377939"/>
            <a:ext cx="2107330" cy="249002"/>
          </a:xfr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0</a:t>
            </a:fld>
            <a:endParaRPr/>
          </a:p>
        </p:txBody>
      </p:sp>
    </p:spTree>
  </p:cSld>
  <p:clrMapOvr>
    <a:masterClrMapping/>
  </p:clrMapOvr>
  <p:transition/>
  <p:timing/>
</p:sldLayout>
</file>

<file path=ppt/slideLayouts/slideLayout21.xml><?xml version="1.0" encoding="utf-8"?>
<p:sldLayout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>
          <a:xfrm>
            <a:off x="3106032" y="6377939"/>
            <a:ext cx="2931933" cy="249002"/>
          </a:xfr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>
          <a:xfrm>
            <a:off x="457200" y="6377939"/>
            <a:ext cx="2107329" cy="249002"/>
          </a:xfr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5/9/2020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>
          <a:xfrm>
            <a:off x="6579471" y="6377939"/>
            <a:ext cx="2107330" cy="249002"/>
          </a:xfr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0</a:t>
            </a:fld>
            <a:endParaRPr/>
          </a:p>
        </p:txBody>
      </p:sp>
    </p:spTree>
  </p:cSld>
  <p:clrMapOvr>
    <a:masterClrMapping/>
  </p:clrMapOvr>
  <p:transition/>
  <p:timing/>
</p:sldLayout>
</file>

<file path=ppt/slideLayouts/slideLayout3.xml><?xml version="1.0" encoding="utf-8"?>
<p:sldLayout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8732D5F-E1C2-430F-8DA0-4290B12EAA98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4.xml><?xml version="1.0" encoding="utf-8"?>
<p:sldLayout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3"/>
          </p:nvPr>
        </p:nvSpPr>
        <p:spPr/>
        <p:txBody>
          <a:bodyPr/>
          <a:lstStyle/>
          <a:p>
            <a:fld id="{DCD92A10-4014-4045-9191-5A3FC26E9D30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5.xml><?xml version="1.0" encoding="utf-8"?>
<p:sldLayout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5"/>
          </p:nvPr>
        </p:nvSpPr>
        <p:spPr/>
        <p:txBody>
          <a:bodyPr/>
          <a:lstStyle/>
          <a:p>
            <a:fld id="{D3D2237A-85FA-4BAE-8261-406557C2B0B8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6.xml><?xml version="1.0" encoding="utf-8"?>
<p:sldLayout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"/>
          </p:nvPr>
        </p:nvSpPr>
        <p:spPr/>
        <p:txBody>
          <a:bodyPr/>
          <a:lstStyle/>
          <a:p>
            <a:fld id="{E153C8EC-47DF-45FB-8AE2-B0D0EBC627FE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7.xml><?xml version="1.0" encoding="utf-8"?>
<p:sldLayout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Date Placeholder 1"/>
          <p:cNvSpPr>
            <a:spLocks noGrp="1"/>
          </p:cNvSpPr>
          <p:nvPr>
            <p:ph type="dt" sz="half"/>
          </p:nvPr>
        </p:nvSpPr>
        <p:spPr/>
        <p:txBody>
          <a:bodyPr/>
          <a:lstStyle/>
          <a:p>
            <a:fld id="{6FDBADA2-A9E1-419B-BCF1-48A40013E7C3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8.xml><?xml version="1.0" encoding="utf-8"?>
<p:sldLayout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3"/>
          </p:nvPr>
        </p:nvSpPr>
        <p:spPr/>
        <p:txBody>
          <a:bodyPr/>
          <a:lstStyle/>
          <a:p>
            <a:fld id="{4502F498-9FDB-438C-A673-B8A489719F1B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9.xml><?xml version="1.0" encoding="utf-8"?>
<p:sldLayout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/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3"/>
          </p:nvPr>
        </p:nvSpPr>
        <p:spPr/>
        <p:txBody>
          <a:bodyPr/>
          <a:lstStyle/>
          <a:p>
            <a:fld id="{CDFA1284-D290-45B0-B4EB-B524B74BF68B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Masters/_rels/slideMaster1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 /><Relationship Id="rId10" Type="http://schemas.openxmlformats.org/officeDocument/2006/relationships/slideLayout" Target="../slideLayouts/slideLayout10.xml" /><Relationship Id="rId11" Type="http://schemas.openxmlformats.org/officeDocument/2006/relationships/slideLayout" Target="../slideLayouts/slideLayout11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3" Type="http://schemas.openxmlformats.org/officeDocument/2006/relationships/slideLayout" Target="../slideLayouts/slideLayout3.xml" /><Relationship Id="rId4" Type="http://schemas.openxmlformats.org/officeDocument/2006/relationships/slideLayout" Target="../slideLayouts/slideLayout4.xml" /><Relationship Id="rId5" Type="http://schemas.openxmlformats.org/officeDocument/2006/relationships/slideLayout" Target="../slideLayouts/slideLayout5.xml" /><Relationship Id="rId6" Type="http://schemas.openxmlformats.org/officeDocument/2006/relationships/slideLayout" Target="../slideLayouts/slideLayout6.xml" /><Relationship Id="rId7" Type="http://schemas.openxmlformats.org/officeDocument/2006/relationships/slideLayout" Target="../slideLayouts/slideLayout7.xml" /><Relationship Id="rId8" Type="http://schemas.openxmlformats.org/officeDocument/2006/relationships/slideLayout" Target="../slideLayouts/slideLayout8.xml" /><Relationship Id="rId9" Type="http://schemas.openxmlformats.org/officeDocument/2006/relationships/slideLayout" Target="../slideLayouts/slideLayout9.xml" /></Relationships>
</file>

<file path=ppt/slideMasters/_rels/slideMaster2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 /><Relationship Id="rId2" Type="http://schemas.openxmlformats.org/officeDocument/2006/relationships/slideLayout" Target="../slideLayouts/slideLayout13.xml" /><Relationship Id="rId3" Type="http://schemas.openxmlformats.org/officeDocument/2006/relationships/slideLayout" Target="../slideLayouts/slideLayout14.xml" /><Relationship Id="rId4" Type="http://schemas.openxmlformats.org/officeDocument/2006/relationships/slideLayout" Target="../slideLayouts/slideLayout15.xml" /><Relationship Id="rId5" Type="http://schemas.openxmlformats.org/officeDocument/2006/relationships/slideLayout" Target="../slideLayouts/slideLayout16.xml" /><Relationship Id="rId6" Type="http://schemas.openxmlformats.org/officeDocument/2006/relationships/theme" Target="../theme/theme2.xml" /></Relationships>
</file>

<file path=ppt/slideMasters/_rels/slideMaster3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7.xml" /><Relationship Id="rId2" Type="http://schemas.openxmlformats.org/officeDocument/2006/relationships/slideLayout" Target="../slideLayouts/slideLayout18.xml" /><Relationship Id="rId3" Type="http://schemas.openxmlformats.org/officeDocument/2006/relationships/slideLayout" Target="../slideLayouts/slideLayout19.xml" /><Relationship Id="rId4" Type="http://schemas.openxmlformats.org/officeDocument/2006/relationships/slideLayout" Target="../slideLayouts/slideLayout20.xml" /><Relationship Id="rId5" Type="http://schemas.openxmlformats.org/officeDocument/2006/relationships/slideLayout" Target="../slideLayouts/slideLayout21.xml" /><Relationship Id="rId6" Type="http://schemas.openxmlformats.org/officeDocument/2006/relationships/theme" Target="../theme/theme3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FD0B7A-F5DD-4F40-B4CB-3B2C354B893A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/>
  <p:timing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57200" y="274319"/>
            <a:ext cx="8229599" cy="10972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57200" y="1577340"/>
            <a:ext cx="8229599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7496" y="6377939"/>
            <a:ext cx="2929005" cy="2490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de-DE"/>
            </a:defPPr>
            <a:lvl1pPr marL="0" algn="ctr" defTabSz="781910" rtl="0" eaLnBrk="1" latinLnBrk="0" hangingPunct="1">
              <a:defRPr sz="1539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6377939"/>
            <a:ext cx="2105223" cy="2490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de-DE"/>
            </a:defPPr>
            <a:lvl1pPr marL="0" algn="l" defTabSz="781910" rtl="0" eaLnBrk="1" latinLnBrk="0" hangingPunct="1">
              <a:defRPr sz="1539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1D8BD707-D9CF-40AE-B4C6-C98DA3205C09}" type="datetimeFigureOut">
              <a:rPr lang="en-US"/>
              <a:t>5/9/2020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1575" y="6377939"/>
            <a:ext cx="2105224" cy="2490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de-DE"/>
            </a:defPPr>
            <a:lvl1pPr marL="0" algn="r" defTabSz="781910" rtl="0" eaLnBrk="1" latinLnBrk="0" hangingPunct="1">
              <a:defRPr sz="1539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B6F15528-21DE-4FAA-801E-634DDDAF4B2B}" type="slidenum">
              <a:rPr/>
              <a:t>0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2" r:id="rId2"/>
    <p:sldLayoutId id="2147483663" r:id="rId3"/>
    <p:sldLayoutId id="2147483664" r:id="rId4"/>
    <p:sldLayoutId id="2147483665" r:id="rId5"/>
  </p:sldLayoutIdLst>
  <p:transition/>
  <p:timing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390955">
        <a:defRPr>
          <a:latin typeface="+mn-lt"/>
          <a:ea typeface="+mn-ea"/>
          <a:cs typeface="+mn-cs"/>
        </a:defRPr>
      </a:lvl2pPr>
      <a:lvl3pPr marL="781910">
        <a:defRPr>
          <a:latin typeface="+mn-lt"/>
          <a:ea typeface="+mn-ea"/>
          <a:cs typeface="+mn-cs"/>
        </a:defRPr>
      </a:lvl3pPr>
      <a:lvl4pPr marL="1172865">
        <a:defRPr>
          <a:latin typeface="+mn-lt"/>
          <a:ea typeface="+mn-ea"/>
          <a:cs typeface="+mn-cs"/>
        </a:defRPr>
      </a:lvl4pPr>
      <a:lvl5pPr marL="1563819">
        <a:defRPr>
          <a:latin typeface="+mn-lt"/>
          <a:ea typeface="+mn-ea"/>
          <a:cs typeface="+mn-cs"/>
        </a:defRPr>
      </a:lvl5pPr>
      <a:lvl6pPr marL="1954774">
        <a:defRPr>
          <a:latin typeface="+mn-lt"/>
          <a:ea typeface="+mn-ea"/>
          <a:cs typeface="+mn-cs"/>
        </a:defRPr>
      </a:lvl6pPr>
      <a:lvl7pPr marL="2345729">
        <a:defRPr>
          <a:latin typeface="+mn-lt"/>
          <a:ea typeface="+mn-ea"/>
          <a:cs typeface="+mn-cs"/>
        </a:defRPr>
      </a:lvl7pPr>
      <a:lvl8pPr marL="2736684">
        <a:defRPr>
          <a:latin typeface="+mn-lt"/>
          <a:ea typeface="+mn-ea"/>
          <a:cs typeface="+mn-cs"/>
        </a:defRPr>
      </a:lvl8pPr>
      <a:lvl9pPr marL="3127639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390955">
        <a:defRPr>
          <a:latin typeface="+mn-lt"/>
          <a:ea typeface="+mn-ea"/>
          <a:cs typeface="+mn-cs"/>
        </a:defRPr>
      </a:lvl2pPr>
      <a:lvl3pPr marL="781910">
        <a:defRPr>
          <a:latin typeface="+mn-lt"/>
          <a:ea typeface="+mn-ea"/>
          <a:cs typeface="+mn-cs"/>
        </a:defRPr>
      </a:lvl3pPr>
      <a:lvl4pPr marL="1172865">
        <a:defRPr>
          <a:latin typeface="+mn-lt"/>
          <a:ea typeface="+mn-ea"/>
          <a:cs typeface="+mn-cs"/>
        </a:defRPr>
      </a:lvl4pPr>
      <a:lvl5pPr marL="1563819">
        <a:defRPr>
          <a:latin typeface="+mn-lt"/>
          <a:ea typeface="+mn-ea"/>
          <a:cs typeface="+mn-cs"/>
        </a:defRPr>
      </a:lvl5pPr>
      <a:lvl6pPr marL="1954774">
        <a:defRPr>
          <a:latin typeface="+mn-lt"/>
          <a:ea typeface="+mn-ea"/>
          <a:cs typeface="+mn-cs"/>
        </a:defRPr>
      </a:lvl6pPr>
      <a:lvl7pPr marL="2345729">
        <a:defRPr>
          <a:latin typeface="+mn-lt"/>
          <a:ea typeface="+mn-ea"/>
          <a:cs typeface="+mn-cs"/>
        </a:defRPr>
      </a:lvl7pPr>
      <a:lvl8pPr marL="2736684">
        <a:defRPr>
          <a:latin typeface="+mn-lt"/>
          <a:ea typeface="+mn-ea"/>
          <a:cs typeface="+mn-cs"/>
        </a:defRPr>
      </a:lvl8pPr>
      <a:lvl9pPr marL="3127639">
        <a:defRPr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57200" y="274319"/>
            <a:ext cx="8229599" cy="10972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57200" y="1577340"/>
            <a:ext cx="8229599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7496" y="6377939"/>
            <a:ext cx="2929005" cy="2490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de-DE"/>
            </a:defPPr>
            <a:lvl1pPr marL="0" algn="ctr" defTabSz="781910" rtl="0" eaLnBrk="1" latinLnBrk="0" hangingPunct="1">
              <a:defRPr sz="1539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6377939"/>
            <a:ext cx="2105223" cy="2490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de-DE"/>
            </a:defPPr>
            <a:lvl1pPr marL="0" algn="l" defTabSz="781910" rtl="0" eaLnBrk="1" latinLnBrk="0" hangingPunct="1">
              <a:defRPr sz="1539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1D8BD707-D9CF-40AE-B4C6-C98DA3205C09}" type="datetimeFigureOut">
              <a:rPr lang="en-US"/>
              <a:t>5/9/2020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1575" y="6377939"/>
            <a:ext cx="2105224" cy="2490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de-DE"/>
            </a:defPPr>
            <a:lvl1pPr marL="0" algn="r" defTabSz="781910" rtl="0" eaLnBrk="1" latinLnBrk="0" hangingPunct="1">
              <a:defRPr sz="1539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B6F15528-21DE-4FAA-801E-634DDDAF4B2B}" type="slidenum">
              <a:rPr/>
              <a:t>0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</p:sldLayoutIdLst>
  <p:transition/>
  <p:timing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390955">
        <a:defRPr>
          <a:latin typeface="+mn-lt"/>
          <a:ea typeface="+mn-ea"/>
          <a:cs typeface="+mn-cs"/>
        </a:defRPr>
      </a:lvl2pPr>
      <a:lvl3pPr marL="781910">
        <a:defRPr>
          <a:latin typeface="+mn-lt"/>
          <a:ea typeface="+mn-ea"/>
          <a:cs typeface="+mn-cs"/>
        </a:defRPr>
      </a:lvl3pPr>
      <a:lvl4pPr marL="1172865">
        <a:defRPr>
          <a:latin typeface="+mn-lt"/>
          <a:ea typeface="+mn-ea"/>
          <a:cs typeface="+mn-cs"/>
        </a:defRPr>
      </a:lvl4pPr>
      <a:lvl5pPr marL="1563819">
        <a:defRPr>
          <a:latin typeface="+mn-lt"/>
          <a:ea typeface="+mn-ea"/>
          <a:cs typeface="+mn-cs"/>
        </a:defRPr>
      </a:lvl5pPr>
      <a:lvl6pPr marL="1954774">
        <a:defRPr>
          <a:latin typeface="+mn-lt"/>
          <a:ea typeface="+mn-ea"/>
          <a:cs typeface="+mn-cs"/>
        </a:defRPr>
      </a:lvl6pPr>
      <a:lvl7pPr marL="2345729">
        <a:defRPr>
          <a:latin typeface="+mn-lt"/>
          <a:ea typeface="+mn-ea"/>
          <a:cs typeface="+mn-cs"/>
        </a:defRPr>
      </a:lvl7pPr>
      <a:lvl8pPr marL="2736684">
        <a:defRPr>
          <a:latin typeface="+mn-lt"/>
          <a:ea typeface="+mn-ea"/>
          <a:cs typeface="+mn-cs"/>
        </a:defRPr>
      </a:lvl8pPr>
      <a:lvl9pPr marL="3127639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390955">
        <a:defRPr>
          <a:latin typeface="+mn-lt"/>
          <a:ea typeface="+mn-ea"/>
          <a:cs typeface="+mn-cs"/>
        </a:defRPr>
      </a:lvl2pPr>
      <a:lvl3pPr marL="781910">
        <a:defRPr>
          <a:latin typeface="+mn-lt"/>
          <a:ea typeface="+mn-ea"/>
          <a:cs typeface="+mn-cs"/>
        </a:defRPr>
      </a:lvl3pPr>
      <a:lvl4pPr marL="1172865">
        <a:defRPr>
          <a:latin typeface="+mn-lt"/>
          <a:ea typeface="+mn-ea"/>
          <a:cs typeface="+mn-cs"/>
        </a:defRPr>
      </a:lvl4pPr>
      <a:lvl5pPr marL="1563819">
        <a:defRPr>
          <a:latin typeface="+mn-lt"/>
          <a:ea typeface="+mn-ea"/>
          <a:cs typeface="+mn-cs"/>
        </a:defRPr>
      </a:lvl5pPr>
      <a:lvl6pPr marL="1954774">
        <a:defRPr>
          <a:latin typeface="+mn-lt"/>
          <a:ea typeface="+mn-ea"/>
          <a:cs typeface="+mn-cs"/>
        </a:defRPr>
      </a:lvl6pPr>
      <a:lvl7pPr marL="2345729">
        <a:defRPr>
          <a:latin typeface="+mn-lt"/>
          <a:ea typeface="+mn-ea"/>
          <a:cs typeface="+mn-cs"/>
        </a:defRPr>
      </a:lvl7pPr>
      <a:lvl8pPr marL="2736684">
        <a:defRPr>
          <a:latin typeface="+mn-lt"/>
          <a:ea typeface="+mn-ea"/>
          <a:cs typeface="+mn-cs"/>
        </a:defRPr>
      </a:lvl8pPr>
      <a:lvl9pPr marL="3127639">
        <a:defRPr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6.xml" /><Relationship Id="rId2" Type="http://schemas.openxmlformats.org/officeDocument/2006/relationships/notesSlide" Target="../notesSlides/notesSlide1.xml" /><Relationship Id="rId3" Type="http://schemas.openxmlformats.org/officeDocument/2006/relationships/image" Target="../media/image1.png" /></Relationships>
</file>

<file path=ppt/slides/_rels/slide10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6.xml" /><Relationship Id="rId2" Type="http://schemas.openxmlformats.org/officeDocument/2006/relationships/notesSlide" Target="../notesSlides/notesSlide10.xml" /><Relationship Id="rId3" Type="http://schemas.openxmlformats.org/officeDocument/2006/relationships/image" Target="../media/image10.jpeg" /></Relationships>
</file>

<file path=ppt/slides/_rels/slide11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6.xml" /><Relationship Id="rId2" Type="http://schemas.openxmlformats.org/officeDocument/2006/relationships/notesSlide" Target="../notesSlides/notesSlide11.xml" /><Relationship Id="rId3" Type="http://schemas.openxmlformats.org/officeDocument/2006/relationships/image" Target="../media/image11.jpeg" /></Relationships>
</file>

<file path=ppt/slides/_rels/slide12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6.xml" /><Relationship Id="rId2" Type="http://schemas.openxmlformats.org/officeDocument/2006/relationships/notesSlide" Target="../notesSlides/notesSlide12.xml" /><Relationship Id="rId3" Type="http://schemas.openxmlformats.org/officeDocument/2006/relationships/image" Target="../media/image12.jpeg" /></Relationships>
</file>

<file path=ppt/slides/_rels/slide13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6.xml" /><Relationship Id="rId2" Type="http://schemas.openxmlformats.org/officeDocument/2006/relationships/notesSlide" Target="../notesSlides/notesSlide13.xml" /><Relationship Id="rId3" Type="http://schemas.openxmlformats.org/officeDocument/2006/relationships/image" Target="../media/image13.jpeg" /></Relationships>
</file>

<file path=ppt/slides/_rels/slide14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6.xml" /><Relationship Id="rId2" Type="http://schemas.openxmlformats.org/officeDocument/2006/relationships/notesSlide" Target="../notesSlides/notesSlide14.xml" /><Relationship Id="rId3" Type="http://schemas.openxmlformats.org/officeDocument/2006/relationships/image" Target="../media/image14.jpeg" /></Relationships>
</file>

<file path=ppt/slides/_rels/slide15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6.xml" /><Relationship Id="rId2" Type="http://schemas.openxmlformats.org/officeDocument/2006/relationships/notesSlide" Target="../notesSlides/notesSlide15.xml" /><Relationship Id="rId3" Type="http://schemas.openxmlformats.org/officeDocument/2006/relationships/image" Target="../media/image15.jpeg" /></Relationships>
</file>

<file path=ppt/slides/_rels/slide16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6.xml" /><Relationship Id="rId2" Type="http://schemas.openxmlformats.org/officeDocument/2006/relationships/notesSlide" Target="../notesSlides/notesSlide16.xml" /><Relationship Id="rId3" Type="http://schemas.openxmlformats.org/officeDocument/2006/relationships/image" Target="../media/image16.jpeg" /></Relationships>
</file>

<file path=ppt/slides/_rels/slide17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6.xml" /><Relationship Id="rId2" Type="http://schemas.openxmlformats.org/officeDocument/2006/relationships/notesSlide" Target="../notesSlides/notesSlide17.xml" /><Relationship Id="rId3" Type="http://schemas.openxmlformats.org/officeDocument/2006/relationships/image" Target="../media/image17.jpeg" /></Relationships>
</file>

<file path=ppt/slides/_rels/slide18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1.xml" /><Relationship Id="rId2" Type="http://schemas.openxmlformats.org/officeDocument/2006/relationships/notesSlide" Target="../notesSlides/notesSlide18.xml" /><Relationship Id="rId3" Type="http://schemas.openxmlformats.org/officeDocument/2006/relationships/image" Target="../media/image18.jpeg" /></Relationships>
</file>

<file path=ppt/slides/_rels/slide19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1.xml" /><Relationship Id="rId2" Type="http://schemas.openxmlformats.org/officeDocument/2006/relationships/notesSlide" Target="../notesSlides/notesSlide19.xml" /><Relationship Id="rId3" Type="http://schemas.openxmlformats.org/officeDocument/2006/relationships/image" Target="../media/image19.jpeg" /></Relationships>
</file>

<file path=ppt/slides/_rels/slide2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6.xml" /><Relationship Id="rId2" Type="http://schemas.openxmlformats.org/officeDocument/2006/relationships/notesSlide" Target="../notesSlides/notesSlide2.xml" /><Relationship Id="rId3" Type="http://schemas.openxmlformats.org/officeDocument/2006/relationships/image" Target="../media/image2.jpeg" /></Relationships>
</file>

<file path=ppt/slides/_rels/slide20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1.xml" /><Relationship Id="rId2" Type="http://schemas.openxmlformats.org/officeDocument/2006/relationships/notesSlide" Target="../notesSlides/notesSlide20.xml" /><Relationship Id="rId3" Type="http://schemas.openxmlformats.org/officeDocument/2006/relationships/image" Target="../media/image20.jpeg" /></Relationships>
</file>

<file path=ppt/slides/_rels/slide21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1.xml" /><Relationship Id="rId2" Type="http://schemas.openxmlformats.org/officeDocument/2006/relationships/notesSlide" Target="../notesSlides/notesSlide21.xml" /><Relationship Id="rId3" Type="http://schemas.openxmlformats.org/officeDocument/2006/relationships/image" Target="../media/image21.jpeg" /></Relationships>
</file>

<file path=ppt/slides/_rels/slide3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6.xml" /><Relationship Id="rId2" Type="http://schemas.openxmlformats.org/officeDocument/2006/relationships/notesSlide" Target="../notesSlides/notesSlide3.xml" /><Relationship Id="rId3" Type="http://schemas.openxmlformats.org/officeDocument/2006/relationships/image" Target="../media/image3.jpeg" /></Relationships>
</file>

<file path=ppt/slides/_rels/slide4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6.xml" /><Relationship Id="rId2" Type="http://schemas.openxmlformats.org/officeDocument/2006/relationships/notesSlide" Target="../notesSlides/notesSlide4.xml" /><Relationship Id="rId3" Type="http://schemas.openxmlformats.org/officeDocument/2006/relationships/image" Target="../media/image4.jpeg" /></Relationships>
</file>

<file path=ppt/slides/_rels/slide5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6.xml" /><Relationship Id="rId2" Type="http://schemas.openxmlformats.org/officeDocument/2006/relationships/notesSlide" Target="../notesSlides/notesSlide5.xml" /><Relationship Id="rId3" Type="http://schemas.openxmlformats.org/officeDocument/2006/relationships/image" Target="../media/image5.jpeg" /></Relationships>
</file>

<file path=ppt/slides/_rels/slide6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6.xml" /><Relationship Id="rId2" Type="http://schemas.openxmlformats.org/officeDocument/2006/relationships/notesSlide" Target="../notesSlides/notesSlide6.xml" /><Relationship Id="rId3" Type="http://schemas.openxmlformats.org/officeDocument/2006/relationships/image" Target="../media/image6.jpeg" /></Relationships>
</file>

<file path=ppt/slides/_rels/slide7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6.xml" /><Relationship Id="rId2" Type="http://schemas.openxmlformats.org/officeDocument/2006/relationships/notesSlide" Target="../notesSlides/notesSlide7.xml" /><Relationship Id="rId3" Type="http://schemas.openxmlformats.org/officeDocument/2006/relationships/image" Target="../media/image7.jpeg" /></Relationships>
</file>

<file path=ppt/slides/_rels/slide8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6.xml" /><Relationship Id="rId2" Type="http://schemas.openxmlformats.org/officeDocument/2006/relationships/notesSlide" Target="../notesSlides/notesSlide8.xml" /><Relationship Id="rId3" Type="http://schemas.openxmlformats.org/officeDocument/2006/relationships/image" Target="../media/image8.jpeg" /></Relationships>
</file>

<file path=ppt/slides/_rels/slide9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6.xml" /><Relationship Id="rId2" Type="http://schemas.openxmlformats.org/officeDocument/2006/relationships/notesSlide" Target="../notesSlides/notesSlide9.xml" /><Relationship Id="rId3" Type="http://schemas.openxmlformats.org/officeDocument/2006/relationships/image" Target="../media/image9.jpeg" /></Relationships>
</file>

<file path=ppt/slides/slide1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/>
          <p:nvPr/>
        </p:nvSpPr>
        <p:spPr>
          <a:xfrm>
            <a:off x="0" y="874870"/>
            <a:ext cx="9142805" cy="5105979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de-DE"/>
            </a:defPPr>
          </a:lstStyle>
          <a:p>
            <a:endParaRPr/>
          </a:p>
        </p:txBody>
      </p:sp>
    </p:spTree>
  </p:cSld>
  <p:clrMapOvr>
    <a:masterClrMapping/>
  </p:clrMapOvr>
  <p:transition/>
  <p:timing/>
</p:sld>
</file>

<file path=ppt/slides/slide10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/>
          <p:nvPr/>
        </p:nvSpPr>
        <p:spPr>
          <a:xfrm>
            <a:off x="0" y="861187"/>
            <a:ext cx="9142805" cy="5133237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de-DE"/>
            </a:defPPr>
          </a:lstStyle>
          <a:p>
            <a:endParaRPr/>
          </a:p>
        </p:txBody>
      </p:sp>
    </p:spTree>
  </p:cSld>
  <p:clrMapOvr>
    <a:masterClrMapping/>
  </p:clrMapOvr>
  <p:transition/>
  <p:timing/>
</p:sld>
</file>

<file path=ppt/slides/slide11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/>
          <p:nvPr/>
        </p:nvSpPr>
        <p:spPr>
          <a:xfrm>
            <a:off x="0" y="870418"/>
            <a:ext cx="9142805" cy="5114776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de-DE"/>
            </a:defPPr>
          </a:lstStyle>
          <a:p>
            <a:endParaRPr/>
          </a:p>
        </p:txBody>
      </p:sp>
    </p:spTree>
  </p:cSld>
  <p:clrMapOvr>
    <a:masterClrMapping/>
  </p:clrMapOvr>
  <p:transition/>
  <p:timing/>
</p:sld>
</file>

<file path=ppt/slides/slide12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/>
          <p:nvPr/>
        </p:nvSpPr>
        <p:spPr>
          <a:xfrm>
            <a:off x="0" y="880626"/>
            <a:ext cx="9142805" cy="5094359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de-DE"/>
            </a:defPPr>
          </a:lstStyle>
          <a:p>
            <a:endParaRPr/>
          </a:p>
        </p:txBody>
      </p:sp>
    </p:spTree>
  </p:cSld>
  <p:clrMapOvr>
    <a:masterClrMapping/>
  </p:clrMapOvr>
  <p:transition/>
  <p:timing/>
</p:sld>
</file>

<file path=ppt/slides/slide13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/>
          <p:nvPr/>
        </p:nvSpPr>
        <p:spPr>
          <a:xfrm>
            <a:off x="0" y="859666"/>
            <a:ext cx="9142805" cy="5136278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de-DE"/>
            </a:defPPr>
          </a:lstStyle>
          <a:p>
            <a:endParaRPr/>
          </a:p>
        </p:txBody>
      </p:sp>
    </p:spTree>
  </p:cSld>
  <p:clrMapOvr>
    <a:masterClrMapping/>
  </p:clrMapOvr>
  <p:transition/>
  <p:timing/>
</p:sld>
</file>

<file path=ppt/slides/slide14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/>
          <p:nvPr/>
        </p:nvSpPr>
        <p:spPr>
          <a:xfrm>
            <a:off x="0" y="852173"/>
            <a:ext cx="9142805" cy="5151264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de-DE"/>
            </a:defPPr>
          </a:lstStyle>
          <a:p>
            <a:endParaRPr/>
          </a:p>
        </p:txBody>
      </p:sp>
    </p:spTree>
  </p:cSld>
  <p:clrMapOvr>
    <a:masterClrMapping/>
  </p:clrMapOvr>
  <p:transition/>
  <p:timing/>
</p:sld>
</file>

<file path=ppt/slides/slide15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/>
          <p:nvPr/>
        </p:nvSpPr>
        <p:spPr>
          <a:xfrm>
            <a:off x="0" y="847395"/>
            <a:ext cx="9142805" cy="516093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de-DE"/>
            </a:defPPr>
          </a:lstStyle>
          <a:p>
            <a:endParaRPr/>
          </a:p>
        </p:txBody>
      </p:sp>
    </p:spTree>
  </p:cSld>
  <p:clrMapOvr>
    <a:masterClrMapping/>
  </p:clrMapOvr>
  <p:transition/>
  <p:timing/>
</p:sld>
</file>

<file path=ppt/slides/slide16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/>
          <p:nvPr/>
        </p:nvSpPr>
        <p:spPr>
          <a:xfrm>
            <a:off x="0" y="882689"/>
            <a:ext cx="9142805" cy="5090232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de-DE"/>
            </a:defPPr>
          </a:lstStyle>
          <a:p>
            <a:endParaRPr/>
          </a:p>
        </p:txBody>
      </p:sp>
    </p:spTree>
  </p:cSld>
  <p:clrMapOvr>
    <a:masterClrMapping/>
  </p:clrMapOvr>
  <p:transition/>
  <p:timing/>
</p:sld>
</file>

<file path=ppt/slides/slide17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/>
          <p:nvPr/>
        </p:nvSpPr>
        <p:spPr>
          <a:xfrm>
            <a:off x="0" y="864553"/>
            <a:ext cx="9142805" cy="5126395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de-DE"/>
            </a:defPPr>
          </a:lstStyle>
          <a:p>
            <a:endParaRPr/>
          </a:p>
        </p:txBody>
      </p:sp>
    </p:spTree>
  </p:cSld>
  <p:clrMapOvr>
    <a:masterClrMapping/>
  </p:clrMapOvr>
  <p:transition/>
  <p:timing/>
</p:sld>
</file>

<file path=ppt/slides/slide18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/>
          <p:nvPr/>
        </p:nvSpPr>
        <p:spPr>
          <a:xfrm>
            <a:off x="0" y="887467"/>
            <a:ext cx="9142805" cy="5080675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de-DE"/>
            </a:defPPr>
          </a:lstStyle>
          <a:p>
            <a:endParaRPr/>
          </a:p>
        </p:txBody>
      </p:sp>
    </p:spTree>
  </p:cSld>
  <p:clrMapOvr>
    <a:masterClrMapping/>
  </p:clrMapOvr>
  <p:transition/>
  <p:timing/>
</p:sld>
</file>

<file path=ppt/slides/slide19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/>
          <p:nvPr/>
        </p:nvSpPr>
        <p:spPr>
          <a:xfrm>
            <a:off x="0" y="866942"/>
            <a:ext cx="9142805" cy="5121726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de-DE"/>
            </a:defPPr>
          </a:lstStyle>
          <a:p>
            <a:endParaRPr/>
          </a:p>
        </p:txBody>
      </p:sp>
    </p:spTree>
  </p:cSld>
  <p:clrMapOvr>
    <a:masterClrMapping/>
  </p:clrMapOvr>
  <p:transition/>
  <p:timing/>
</p:sld>
</file>

<file path=ppt/slides/slide2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/>
          <p:nvPr/>
        </p:nvSpPr>
        <p:spPr>
          <a:xfrm>
            <a:off x="0" y="1215869"/>
            <a:ext cx="9142805" cy="442398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de-DE"/>
            </a:defPPr>
          </a:lstStyle>
          <a:p>
            <a:endParaRPr/>
          </a:p>
        </p:txBody>
      </p:sp>
    </p:spTree>
  </p:cSld>
  <p:clrMapOvr>
    <a:masterClrMapping/>
  </p:clrMapOvr>
  <p:transition/>
  <p:timing/>
</p:sld>
</file>

<file path=ppt/slides/slide20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/>
          <p:nvPr/>
        </p:nvSpPr>
        <p:spPr>
          <a:xfrm>
            <a:off x="0" y="885730"/>
            <a:ext cx="9142805" cy="5084151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de-DE"/>
            </a:defPPr>
          </a:lstStyle>
          <a:p>
            <a:endParaRPr/>
          </a:p>
        </p:txBody>
      </p:sp>
    </p:spTree>
  </p:cSld>
  <p:clrMapOvr>
    <a:masterClrMapping/>
  </p:clrMapOvr>
  <p:transition/>
  <p:timing/>
</p:sld>
</file>

<file path=ppt/slides/slide21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/>
          <p:nvPr/>
        </p:nvSpPr>
        <p:spPr>
          <a:xfrm>
            <a:off x="0" y="859123"/>
            <a:ext cx="9142805" cy="5137472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de-DE"/>
            </a:defPPr>
          </a:lstStyle>
          <a:p>
            <a:endParaRPr/>
          </a:p>
        </p:txBody>
      </p:sp>
    </p:spTree>
  </p:cSld>
  <p:clrMapOvr>
    <a:masterClrMapping/>
  </p:clrMapOvr>
  <p:transition/>
  <p:timing/>
</p:sld>
</file>

<file path=ppt/slides/slide3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/>
          <p:nvPr/>
        </p:nvSpPr>
        <p:spPr>
          <a:xfrm>
            <a:off x="0" y="860861"/>
            <a:ext cx="9142805" cy="5133997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de-DE"/>
            </a:defPPr>
          </a:lstStyle>
          <a:p>
            <a:endParaRPr/>
          </a:p>
        </p:txBody>
      </p:sp>
    </p:spTree>
  </p:cSld>
  <p:clrMapOvr>
    <a:masterClrMapping/>
  </p:clrMapOvr>
  <p:transition/>
  <p:timing/>
</p:sld>
</file>

<file path=ppt/slides/slide4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/>
          <p:nvPr/>
        </p:nvSpPr>
        <p:spPr>
          <a:xfrm>
            <a:off x="0" y="878237"/>
            <a:ext cx="9142805" cy="5099138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de-DE"/>
            </a:defPPr>
          </a:lstStyle>
          <a:p>
            <a:endParaRPr/>
          </a:p>
        </p:txBody>
      </p:sp>
    </p:spTree>
  </p:cSld>
  <p:clrMapOvr>
    <a:masterClrMapping/>
  </p:clrMapOvr>
  <p:transition/>
  <p:timing/>
</p:sld>
</file>

<file path=ppt/slides/slide5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/>
          <p:nvPr/>
        </p:nvSpPr>
        <p:spPr>
          <a:xfrm>
            <a:off x="0" y="901803"/>
            <a:ext cx="9142805" cy="5052114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de-DE"/>
            </a:defPPr>
          </a:lstStyle>
          <a:p>
            <a:endParaRPr/>
          </a:p>
        </p:txBody>
      </p:sp>
    </p:spTree>
  </p:cSld>
  <p:clrMapOvr>
    <a:masterClrMapping/>
  </p:clrMapOvr>
  <p:transition/>
  <p:timing/>
</p:sld>
</file>

<file path=ppt/slides/slide6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/>
          <p:nvPr/>
        </p:nvSpPr>
        <p:spPr>
          <a:xfrm>
            <a:off x="0" y="855431"/>
            <a:ext cx="9142805" cy="5144749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de-DE"/>
            </a:defPPr>
          </a:lstStyle>
          <a:p>
            <a:endParaRPr/>
          </a:p>
        </p:txBody>
      </p:sp>
    </p:spTree>
  </p:cSld>
  <p:clrMapOvr>
    <a:masterClrMapping/>
  </p:clrMapOvr>
  <p:transition/>
  <p:timing/>
</p:sld>
</file>

<file path=ppt/slides/slide7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/>
          <p:nvPr/>
        </p:nvSpPr>
        <p:spPr>
          <a:xfrm>
            <a:off x="0" y="868354"/>
            <a:ext cx="9142805" cy="5119011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de-DE"/>
            </a:defPPr>
          </a:lstStyle>
          <a:p>
            <a:endParaRPr/>
          </a:p>
        </p:txBody>
      </p:sp>
    </p:spTree>
  </p:cSld>
  <p:clrMapOvr>
    <a:masterClrMapping/>
  </p:clrMapOvr>
  <p:transition/>
  <p:timing/>
</p:sld>
</file>

<file path=ppt/slides/slide8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/>
          <p:nvPr/>
        </p:nvSpPr>
        <p:spPr>
          <a:xfrm>
            <a:off x="0" y="864336"/>
            <a:ext cx="9142805" cy="5127047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de-DE"/>
            </a:defPPr>
          </a:lstStyle>
          <a:p>
            <a:endParaRPr/>
          </a:p>
        </p:txBody>
      </p:sp>
    </p:spTree>
  </p:cSld>
  <p:clrMapOvr>
    <a:masterClrMapping/>
  </p:clrMapOvr>
  <p:transition/>
  <p:timing/>
</p:sld>
</file>

<file path=ppt/slides/slide9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/>
          <p:nvPr/>
        </p:nvSpPr>
        <p:spPr>
          <a:xfrm>
            <a:off x="0" y="858146"/>
            <a:ext cx="9142805" cy="5139319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de-DE"/>
            </a:defPPr>
          </a:lstStyle>
          <a:p>
            <a:endParaRPr/>
          </a:p>
        </p:txBody>
      </p:sp>
    </p:spTree>
  </p:cSld>
  <p:clrMapOvr>
    <a:masterClrMapping/>
  </p:clrMapOvr>
  <p:transition/>
  <p:timing/>
</p:sld>
</file>

<file path=ppt/tags/tag1.xml><?xml version="1.0" encoding="utf-8"?>
<p:tagLst xmlns:p="http://schemas.openxmlformats.org/presentationml/2006/main">
  <p:tag name="AS_NET" val="4.0.30319.42000"/>
  <p:tag name="AS_OS" val="Microsoft Windows NT 10.0.14393.0"/>
  <p:tag name="AS_RELEASE_DATE" val="2018.12.12"/>
  <p:tag name="AS_TITLE" val="Aspose.Slides for .NET 2.0"/>
  <p:tag name="AS_VERSION" val="18.12"/>
</p:tagLst>
</file>

<file path=ppt/theme/theme1.xml><?xml version="1.0" encoding="utf-8"?>
<a:theme xmlns:r="http://schemas.openxmlformats.org/officeDocument/2006/relationships"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Arial" pitchFamily="34" charset="0"/>
        <a:cs typeface="Arial" pitchFamily="34" charset="0"/>
        <a:font script="Jpan" typeface="ＭＳ%20Ｐゴシック"/>
        <a:font script="Hang" typeface="맑은%20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 pitchFamily="34" charset="0"/>
        <a:cs typeface="Arial" pitchFamily="34" charset="0"/>
        <a:font script="Jpan" typeface="ＭＳ%20Ｐゴシック"/>
        <a:font script="Hang" typeface="맑은%20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r="http://schemas.openxmlformats.org/officeDocument/2006/relationships"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Arial" pitchFamily="34" charset="0"/>
        <a:cs typeface="Arial" pitchFamily="34" charset="0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Arial" pitchFamily="34" charset="0"/>
        <a:cs typeface="Arial" pitchFamily="34" charset="0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</a:theme>
</file>

<file path=ppt/theme/theme3.xml><?xml version="1.0" encoding="utf-8"?>
<a:theme xmlns:r="http://schemas.openxmlformats.org/officeDocument/2006/relationships"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Arial" pitchFamily="34" charset="0"/>
        <a:cs typeface="Arial" pitchFamily="34" charset="0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Arial" pitchFamily="34" charset="0"/>
        <a:cs typeface="Arial" pitchFamily="34" charset="0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</a:theme>
</file>

<file path=ppt/theme/theme4.xml><?xml version="1.0" encoding="utf-8"?>
<a:theme xmlns:r="http://schemas.openxmlformats.org/officeDocument/2006/relationships"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Arial" pitchFamily="34" charset="0"/>
        <a:cs typeface="Arial" pitchFamily="34" charset="0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 pitchFamily="34" charset="0"/>
        <a:cs typeface="Arial" pitchFamily="34" charset="0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</a:theme>
</file>

<file path=docProps/app.xml><?xml version="1.0" encoding="utf-8"?>
<Properties xmlns:vt="http://schemas.openxmlformats.org/officeDocument/2006/docPropsVTypes" xmlns="http://schemas.openxmlformats.org/officeDocument/2006/extended-properties">
  <Company/>
  <PresentationFormat>On-screen Show (4:3)</PresentationFormat>
  <Paragraphs>0</Paragraphs>
  <Slides>21</Slides>
  <Notes>21</Notes>
  <TotalTime>1</TotalTime>
  <HiddenSlides>0</HiddenSlides>
  <MMClips>0</MMClips>
  <ScaleCrop>0</ScaleCrop>
  <HeadingPairs>
    <vt:vector baseType="variant" size="4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baseType="lpstr" size="22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</vt:vector>
  </TitlesOfParts>
  <LinksUpToDate>0</LinksUpToDate>
  <SharedDoc>0</SharedDoc>
  <HyperlinksChanged>0</HyperlinksChanged>
  <Application>Aspose.Slides for .NET</Application>
  <AppVersion>18.1200</AppVersion>
</Properties>
</file>

<file path=docProps/core.xml><?xml version="1.0" encoding="utf-8"?>
<cp:coreProperties xmlns:dc="http://purl.org/dc/elements/1.1/" xmlns:dcterms="http://purl.org/dc/terms/" xmlns:dcmitype="http://purl.org/dc/dcmitype/" xmlns:xsi="http://www.w3.org/2001/XMLSchema-instance" xmlns:cp="http://schemas.openxmlformats.org/package/2006/metadata/core-properties">
  <cp:revision>1</cp:revision>
  <cp:lastPrinted>2020-05-08T23:59:01.973</cp:lastPrinted>
  <dcterms:created xsi:type="dcterms:W3CDTF">2020-05-08T23:59:01Z</dcterms:created>
  <dcterms:modified xsi:type="dcterms:W3CDTF">2020-05-08T23:59:03Z</dcterms:modified>
</cp:coreProperties>
</file>

<file path=docProps/thumbnail.jpeg>
</file>